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241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788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VAKITENY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I Samoela 7:2-14
Marka 4:35-41
Asa 18:5-11
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295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Toriteny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Feon-javamaneno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Vavaka sy Rainay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Fanekem-pinoana voalohany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Feon-javamaneno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Asan'
Andriamanitra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Fiarahabana Apostolika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Raharaham-piangonana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Rakitra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303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Fanolorana ny Rakitra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Asa Vavolombelona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Batisa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248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Rakim-pifaliana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SALAMO 103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Fisaorana sy Fiderana an'
Andriamanitra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Tsodrano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332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Trinite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Firavana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Fandraisana Fanasan'ny Tompo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Fanehoana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ANTEMA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ANTEMA 1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antema_1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Fanorenana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Salamo 68:19-21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Vavaka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Fanamasinana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Fanasana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Fizarana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254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Fandraisana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Fanati-pisaorana &amp; Fanangonana Kapoaka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170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Hafatra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Tsodrano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33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Trinite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FFPM 267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Vavaka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Fankalazana ny Tenin'
Andriamanitra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Fotoana ho an'ny ankizy sy ny Tanora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algn="ctr"/>
            <a:r>
              <a:rPr lang="en-US" b="false" sz="8800">
                <a:solidFill>
                  <a:srgbClr val="000000"/>
                </a:solidFill>
                <a:latin typeface="Algerian"/>
              </a:rPr>
              <a:t>Ohabolana 13:3</a:t>
            </a:r>
          </a:p>
        </p:txBody>
      </p:sp>
      <p:sp xmlns:r="http://schemas.openxmlformats.org/officeDocument/2006/relationships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